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8" r:id="rId3"/>
    <p:sldId id="260" r:id="rId4"/>
    <p:sldId id="264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Rg st="1" end="7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7C3FF4-A78B-478E-8DF2-E47F7427BAE2}" type="datetimeFigureOut">
              <a:rPr lang="en-US" smtClean="0"/>
              <a:pPr/>
              <a:t>7/29/2015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9157D8-A497-4369-9DF2-47449671C96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admin\Desktop\trial-balance-1-6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3525" y="1147763"/>
            <a:ext cx="6076950" cy="4562475"/>
          </a:xfrm>
          <a:prstGeom prst="rect">
            <a:avLst/>
          </a:prstGeom>
          <a:noFill/>
        </p:spPr>
      </p:pic>
    </p:spTree>
  </p:cSld>
  <p:clrMapOvr>
    <a:masterClrMapping/>
  </p:clrMapOvr>
  <p:transition advTm="3905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admin\Desktop\trial-balance-2-7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ransition advTm="2016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admin\Desktop\trial-balance-4-7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ransition advTm="31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 descr="C:\Users\admin\Desktop\trial-balance-3-7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ransition advTm="403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Users\admin\Desktop\trial-balance-6-7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ransition advTm="281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C:\Users\admin\Desktop\trial-balance-9-7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ransition advTm="131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</a:t>
            </a:r>
            <a:endParaRPr lang="en-US" dirty="0"/>
          </a:p>
        </p:txBody>
      </p:sp>
      <p:pic>
        <p:nvPicPr>
          <p:cNvPr id="6146" name="Picture 2" descr="C:\Users\admin\Desktop\trial-balance-10-72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  <p:transition advTm="906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</Words>
  <Application>Microsoft Office PowerPoint</Application>
  <PresentationFormat>On-screen Show (4:3)</PresentationFormat>
  <Paragraphs>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SOLUTION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soma</dc:creator>
  <cp:lastModifiedBy>Teachers</cp:lastModifiedBy>
  <cp:revision>6</cp:revision>
  <dcterms:created xsi:type="dcterms:W3CDTF">2006-08-16T00:00:00Z</dcterms:created>
  <dcterms:modified xsi:type="dcterms:W3CDTF">2015-07-30T03:19:18Z</dcterms:modified>
</cp:coreProperties>
</file>